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59" r:id="rId4"/>
    <p:sldId id="260" r:id="rId5"/>
    <p:sldId id="261" r:id="rId6"/>
    <p:sldId id="258" r:id="rId7"/>
    <p:sldId id="266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8E7B57-D8A0-404F-A149-BA779996F05A}">
          <p14:sldIdLst>
            <p14:sldId id="256"/>
            <p14:sldId id="263"/>
            <p14:sldId id="259"/>
            <p14:sldId id="260"/>
            <p14:sldId id="261"/>
            <p14:sldId id="258"/>
            <p14:sldId id="266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9C8-C497-4ED9-AA06-8FE1CDAD49A8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907293-530A-4078-AEDA-C69746096F9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9C8-C497-4ED9-AA06-8FE1CDAD49A8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7293-530A-4078-AEDA-C69746096F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9C8-C497-4ED9-AA06-8FE1CDAD49A8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7293-530A-4078-AEDA-C69746096F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44E9C8-C497-4ED9-AA06-8FE1CDAD49A8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5907293-530A-4078-AEDA-C69746096F9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9C8-C497-4ED9-AA06-8FE1CDAD49A8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7293-530A-4078-AEDA-C69746096F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9C8-C497-4ED9-AA06-8FE1CDAD49A8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7293-530A-4078-AEDA-C69746096F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7293-530A-4078-AEDA-C69746096F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9C8-C497-4ED9-AA06-8FE1CDAD49A8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9C8-C497-4ED9-AA06-8FE1CDAD49A8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7293-530A-4078-AEDA-C69746096F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9C8-C497-4ED9-AA06-8FE1CDAD49A8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7293-530A-4078-AEDA-C69746096F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44E9C8-C497-4ED9-AA06-8FE1CDAD49A8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907293-530A-4078-AEDA-C69746096F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9C8-C497-4ED9-AA06-8FE1CDAD49A8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907293-530A-4078-AEDA-C69746096F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44E9C8-C497-4ED9-AA06-8FE1CDAD49A8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5907293-530A-4078-AEDA-C69746096F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305800" cy="1143000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общеобразовательное учреждение - средняя общеобразовательная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№ 6 г. Орла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305800" cy="3672408"/>
          </a:xfrm>
        </p:spPr>
        <p:txBody>
          <a:bodyPr/>
          <a:lstStyle/>
          <a:p>
            <a:r>
              <a:rPr lang="ru-RU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Дружина юных </a:t>
            </a:r>
            <a:br>
              <a:rPr lang="ru-RU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инспекторов «</a:t>
            </a: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СВЕ</a:t>
            </a: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ТО</a:t>
            </a:r>
            <a:r>
              <a:rPr lang="ru-RU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ФОР</a:t>
            </a:r>
            <a:r>
              <a:rPr lang="ru-RU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  <a:endParaRPr lang="ru-RU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875" y1="48750" x2="16875" y2="48750"/>
                        <a14:foregroundMark x1="34063" y1="50000" x2="34063" y2="50000"/>
                        <a14:foregroundMark x1="32500" y1="57188" x2="32500" y2="57188"/>
                        <a14:foregroundMark x1="36719" y1="54844" x2="36719" y2="54844"/>
                        <a14:foregroundMark x1="37969" y1="52500" x2="37969" y2="52500"/>
                        <a14:foregroundMark x1="69688" y1="51563" x2="69688" y2="51563"/>
                        <a14:foregroundMark x1="68438" y1="50156" x2="68438" y2="50156"/>
                        <a14:foregroundMark x1="63750" y1="56406" x2="63750" y2="56406"/>
                        <a14:foregroundMark x1="65625" y1="57188" x2="65625" y2="57188"/>
                        <a14:foregroundMark x1="62500" y1="51094" x2="62500" y2="51094"/>
                        <a14:foregroundMark x1="66563" y1="67031" x2="66563" y2="67031"/>
                        <a14:foregroundMark x1="72500" y1="50156" x2="72500" y2="50156"/>
                        <a14:foregroundMark x1="70781" y1="46250" x2="70781" y2="46250"/>
                        <a14:foregroundMark x1="64844" y1="45625" x2="64844" y2="45625"/>
                        <a14:foregroundMark x1="62187" y1="45781" x2="62187" y2="45781"/>
                        <a14:foregroundMark x1="61250" y1="46406" x2="61250" y2="46406"/>
                        <a14:foregroundMark x1="38438" y1="50938" x2="38438" y2="50938"/>
                        <a14:foregroundMark x1="38906" y1="46875" x2="38906" y2="46875"/>
                        <a14:foregroundMark x1="40156" y1="51875" x2="40156" y2="51875"/>
                        <a14:foregroundMark x1="33281" y1="45156" x2="33281" y2="45156"/>
                        <a14:foregroundMark x1="28438" y1="47500" x2="28438" y2="47500"/>
                        <a14:foregroundMark x1="37813" y1="45313" x2="37813" y2="45313"/>
                        <a14:foregroundMark x1="31094" y1="46250" x2="31094" y2="46250"/>
                        <a14:foregroundMark x1="36250" y1="45938" x2="36250" y2="45938"/>
                        <a14:foregroundMark x1="28281" y1="46250" x2="28281" y2="46250"/>
                        <a14:foregroundMark x1="82656" y1="49063" x2="82656" y2="49063"/>
                        <a14:foregroundMark x1="60625" y1="55625" x2="60625" y2="55625"/>
                        <a14:foregroundMark x1="61406" y1="62031" x2="61406" y2="62031"/>
                        <a14:foregroundMark x1="60625" y1="51563" x2="60625" y2="51563"/>
                        <a14:foregroundMark x1="60313" y1="50156" x2="60313" y2="50156"/>
                        <a14:foregroundMark x1="60313" y1="54844" x2="60313" y2="54844"/>
                        <a14:foregroundMark x1="60625" y1="49063" x2="60625" y2="49063"/>
                        <a14:foregroundMark x1="60781" y1="54063" x2="60781" y2="54063"/>
                        <a14:foregroundMark x1="28281" y1="55469" x2="28281" y2="55469"/>
                        <a14:foregroundMark x1="28125" y1="60469" x2="28125" y2="60469"/>
                        <a14:foregroundMark x1="28125" y1="57969" x2="28125" y2="57969"/>
                        <a14:foregroundMark x1="27500" y1="51563" x2="27500" y2="51563"/>
                        <a14:foregroundMark x1="27656" y1="49375" x2="27656" y2="49375"/>
                        <a14:foregroundMark x1="28281" y1="54219" x2="28281" y2="54219"/>
                        <a14:foregroundMark x1="28906" y1="49844" x2="28906" y2="49844"/>
                        <a14:foregroundMark x1="27500" y1="52812" x2="27500" y2="52812"/>
                        <a14:foregroundMark x1="28438" y1="50000" x2="28438" y2="50000"/>
                        <a14:foregroundMark x1="39531" y1="49531" x2="39531" y2="49531"/>
                        <a14:foregroundMark x1="28750" y1="48906" x2="28750" y2="48906"/>
                        <a14:foregroundMark x1="27813" y1="53125" x2="27813" y2="53125"/>
                        <a14:foregroundMark x1="29375" y1="57031" x2="29375" y2="57031"/>
                        <a14:foregroundMark x1="27813" y1="57031" x2="27813" y2="57031"/>
                        <a14:foregroundMark x1="27656" y1="59844" x2="27656" y2="59844"/>
                        <a14:foregroundMark x1="16250" y1="55156" x2="16250" y2="55156"/>
                        <a14:foregroundMark x1="71719" y1="45781" x2="71719" y2="45781"/>
                        <a14:foregroundMark x1="27031" y1="48594" x2="27031" y2="48594"/>
                        <a14:foregroundMark x1="27656" y1="46719" x2="27656" y2="46719"/>
                        <a14:backgroundMark x1="26250" y1="49688" x2="26250" y2="49688"/>
                        <a14:backgroundMark x1="27187" y1="50781" x2="27187" y2="50781"/>
                      </a14:backgroundRemoval>
                    </a14:imgEffect>
                  </a14:imgLayer>
                </a14:imgProps>
              </a:ext>
            </a:extLst>
          </a:blip>
          <a:srcRect t="7623" b="10432"/>
          <a:stretch/>
        </p:blipFill>
        <p:spPr>
          <a:xfrm>
            <a:off x="3059832" y="4365104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0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32" y="-17839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Наш</a:t>
            </a:r>
            <a:r>
              <a:rPr lang="ru-RU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 ист</a:t>
            </a:r>
            <a:r>
              <a:rPr lang="ru-RU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ория</a:t>
            </a:r>
            <a:r>
              <a:rPr lang="ru-RU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179" y="1371600"/>
            <a:ext cx="41079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Дата создания: 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25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сентября 2019 года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ctr"/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•  Первый состав: 8 обучающихся 7-го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класса.</a:t>
            </a:r>
          </a:p>
          <a:p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Направление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 Фокус на пожарную безопасность: история, профилактика, действия при пожаре, средства пожаротушения.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https://sun9-8.userapi.com/impg/Iw6EAJxnA-Xxy5QFqS4JhwPnAS1CH5jkkgOgOg/o9IOLZ3xC08.jpg?size=1280x960&amp;quality=96&amp;sign=3147120bb088601b40428d0dac6fa36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31" y="1302864"/>
            <a:ext cx="3339146" cy="2504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56202" y="967316"/>
            <a:ext cx="2808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2019 год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914089"/>
            <a:ext cx="3188143" cy="23911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65784" y="3471328"/>
            <a:ext cx="2839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2022 год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63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9740" y="0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ша эмб</a:t>
            </a:r>
            <a:r>
              <a:rPr lang="ru-R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лема</a:t>
            </a:r>
            <a:r>
              <a:rPr lang="ru-R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4067944" y="1538536"/>
            <a:ext cx="4754488" cy="417646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 создании эмблемы использованы 4 цвета: 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зелёный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цвет – символизирующий честь, верность, надёжность, красоту и искренность; </a:t>
            </a:r>
            <a:endParaRPr lang="ru-RU" sz="18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красный </a:t>
            </a:r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цвет – цвет победителей, он олицетворяет могущество, прорыв, волю к победе; 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желтый </a:t>
            </a:r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цвет – символ света и успеха; </a:t>
            </a:r>
            <a:endParaRPr lang="ru-RU" sz="18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бежевый </a:t>
            </a:r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цвет – символизирующий весну, созревание, плодородие, воскрешение, жизнь; </a:t>
            </a:r>
            <a:endParaRPr lang="ru-RU" sz="18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Эмблема </a:t>
            </a:r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круглой формы - это символ дружбы и единения в дружине.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7" b="92885" l="5469" r="96387">
                        <a14:foregroundMark x1="53906" y1="62404" x2="53906" y2="62404"/>
                        <a14:foregroundMark x1="51074" y1="65288" x2="51074" y2="652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40768"/>
            <a:ext cx="4501661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50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59499" y="297078"/>
            <a:ext cx="7924800" cy="795337"/>
          </a:xfrm>
        </p:spPr>
        <p:txBody>
          <a:bodyPr/>
          <a:lstStyle/>
          <a:p>
            <a:pPr algn="ctr"/>
            <a:r>
              <a:rPr lang="ru-RU" sz="42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 Black" panose="020B0A04020102020204" pitchFamily="34" charset="0"/>
              </a:rPr>
              <a:t>На</a:t>
            </a:r>
            <a:r>
              <a:rPr lang="ru-RU" sz="42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 Black" panose="020B0A04020102020204" pitchFamily="34" charset="0"/>
              </a:rPr>
              <a:t>ша це</a:t>
            </a:r>
            <a:r>
              <a:rPr lang="ru-RU" sz="42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 Black" panose="020B0A04020102020204" pitchFamily="34" charset="0"/>
              </a:rPr>
              <a:t>ль</a:t>
            </a:r>
            <a:r>
              <a:rPr lang="ru-RU" sz="42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 Black" panose="020B0A04020102020204" pitchFamily="34" charset="0"/>
              </a:rPr>
              <a:t>.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196752"/>
            <a:ext cx="4032447" cy="49288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Основная </a:t>
            </a:r>
            <a:r>
              <a:rPr lang="ru-RU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цель: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Профилактика детского дорожно-транспортного травматизма и пожарной безопасности.</a:t>
            </a: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Задачи:</a:t>
            </a:r>
          </a:p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Пропаганда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ПДД среди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детей.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Обучение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правилам пожарной безопасности.</a:t>
            </a:r>
          </a:p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Формирование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навыков безопасного поведения.</a:t>
            </a:r>
          </a:p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Развитие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творческого потенциала участников.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https://sun9-56.userapi.com/s/v1/ig2/gShYbvhyNR0EMPacDiVn_lYELsMfgJUJjPbB7iULDmXAeqiX6Rn6QE4dqzXVrlRzWqbMm1pxiox2TT4Hj3vRfUyC.jpg?quality=95&amp;as=32x24,48x36,72x54,108x81,160x120,240x180,360x270,480x360,540x405,640x480,720x540,1080x810,1280x960,1440x1080,2560x1920&amp;from=bu&amp;u=N3fC4MTL_yzUo_OhFHrPMF9Gay8zUBhka4FLoWahInc&amp;cs=2560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772816"/>
            <a:ext cx="422446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6103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«Светофор» </a:t>
            </a:r>
            <a:r>
              <a:rPr lang="ru-RU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 страже </a:t>
            </a:r>
            <a:r>
              <a:rPr lang="ru-RU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дорог!</a:t>
            </a:r>
            <a:endParaRPr lang="ru-RU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615" y="1463202"/>
            <a:ext cx="85932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•  </a:t>
            </a: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Регулярные уроки ПДД для начальной школы.</a:t>
            </a:r>
          </a:p>
          <a:p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•  </a:t>
            </a: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Проведение акции «Засветись!» (проверка </a:t>
            </a:r>
            <a:r>
              <a:rPr lang="ru-RU" sz="1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фликеров</a:t>
            </a: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).</a:t>
            </a:r>
          </a:p>
          <a:p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•  </a:t>
            </a: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Мастер-классы по изготовлению </a:t>
            </a:r>
            <a:r>
              <a:rPr lang="ru-RU" sz="1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световозвращающих</a:t>
            </a: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элементов.</a:t>
            </a:r>
          </a:p>
          <a:p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•  </a:t>
            </a: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Беседы о безопасном поведении на дорогах и при катании на СИМ.</a:t>
            </a: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 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sun9-46.userapi.com/s/v1/ig2/e4feEf-kJjryS_dLP9tX_mfXWC-jmbAIuBY3CItWURscr_BUxHh3MedTD1uGUcJx8Skuj23-3UkyzkbBNe0Vdsbj.jpg?quality=95&amp;as=32x43,48x64,72x96,108x144,160x213,240x319,360x478,480x638,540x718,640x851,720x957,963x1280&amp;from=bu&amp;u=8sPW7TuqRsIA_9r8jt9UbNKbkgC_r_4QihmBjFAvJ04&amp;cs=963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19"/>
            <a:ext cx="1728192" cy="2297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12.userapi.com/s/v1/ig2/HOa9EUWMQP9mtLa6Ekc3g_Pm66KICNc8PcYFTI8Tv73hmDyQdJX00YAPb-HmAmXXZbJ8bG2PNFMK8Lr4tGZaIr2K.jpg?quality=95&amp;as=32x32,48x48,72x72,108x108,160x160,240x240,360x360,480x480,540x540,640x640,720x720,1080x1080,1280x1280&amp;from=bu&amp;u=fKZueO4Wm-W_XC5AuceK4jXqH6w7P2wtnJmet3N-lLo&amp;cs=128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2111208" cy="211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13.userapi.com/s/v1/ig2/aGn0ubvVSC7WPkM4cPxQ98APOLKXI13zZryS-fQYgCUQKc-qGnd9iwWQwM6om1jx563JF2QqALZwUBNx5efxEn6S.jpg?quality=95&amp;as=32x24,48x36,72x54,108x81,160x120,240x180,360x270,480x360,540x405,640x480,720x540,1080x810,1280x960&amp;from=bu&amp;u=ZEof7OzFQiojNUqlQkCMj9g6WzSlG1orYLIJ-HbNwRs&amp;cs=1280x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180" y="4221088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68.userapi.com/s/v1/ig2/8B_eZRvW3aSCC87ubYKH5jfWH0ixte4akk5m5dDyA5oaJA1rCGymoANN0sXl4tFVZH_lVsuubrAyaFgcibKlQNvf.jpg?quality=95&amp;as=32x24,48x36,72x54,108x81,160x120,240x180,360x270,480x360,540x405,640x480,720x540,1080x810,1280x960,1440x1080,1600x1200&amp;from=bu&amp;u=BXiIzzZm7P7KYK7TGWOCPuzK6NaZHjCnaWegMiBD0Uk&amp;cs=1600x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57" y="2492896"/>
            <a:ext cx="3678879" cy="275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7.userapi.com/s/v1/ig2/vdMYfi1nkoRpXJ3ZN1OiEDAMTtuDuiEQ9iyndSi9V8Cngxq30jB2LxfB24Ttxh4MuzyTvcDEkY83Yt26S7_KNI2Z.jpg?quality=95&amp;as=32x24,48x36,72x54,108x81,160x120,240x181,360x271,480x361,540x406,640x482,720x542,1080x813,1280x963,1440x1084,1600x1204&amp;from=bu&amp;u=sTXkRm6GP9eDyV5HmTzu7lZZ10PsdQ7rBGT4YB7PKYo&amp;cs=1600x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57" y="4604104"/>
            <a:ext cx="2523581" cy="18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6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9027"/>
            <a:ext cx="8460432" cy="1037988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Гово</a:t>
            </a:r>
            <a:r>
              <a:rPr lang="ru-RU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рим</a:t>
            </a: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 гл</a:t>
            </a:r>
            <a:r>
              <a:rPr lang="ru-RU" sz="4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авном!</a:t>
            </a:r>
            <a:endParaRPr lang="ru-RU" sz="4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428999"/>
            <a:ext cx="7977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•  </a:t>
            </a: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Обновление школьного уголка по ПДД и пожарной безопасности</a:t>
            </a: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•  Создание плакатов и видеороликов.</a:t>
            </a:r>
          </a:p>
          <a:p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•  </a:t>
            </a: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Публикации в школьных </a:t>
            </a:r>
            <a:r>
              <a:rPr lang="ru-RU" sz="1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соцсетях</a:t>
            </a: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•  </a:t>
            </a: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Цель: Повышение осведомленности всех учеников школы.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s://sun9-36.userapi.com/s/v1/ig2/paC4ohoeQswqp4u0P2S--yQc3xr94Y-UQ2zMfuMpzJMd8QTWagwZ7ZNiIj5daN_sqA9Nk6mBBmmmhDGQqWqGLe6-.jpg?quality=95&amp;as=32x18,48x27,72x40,108x61,160x90,240x135,360x202,480x270,540x304,640x360,720x405,1080x607,1280x720&amp;from=bu&amp;u=lVLXgzdqTJCl3TF4uTD_q3ASfAft2jS8ZE7Z0i80cBQ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893939" cy="387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222" y="36639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Организация </a:t>
            </a:r>
            <a:r>
              <a:rPr lang="ru-RU" sz="400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выпуска тематических</a:t>
            </a:r>
            <a:r>
              <a:rPr lang="ru-RU" sz="400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>
                <a:solidFill>
                  <a:srgbClr val="92D050"/>
                </a:solidFill>
                <a:effectLst/>
                <a:latin typeface="Arial Black" panose="020B0A04020102020204" pitchFamily="34" charset="0"/>
              </a:rPr>
              <a:t>плакатов.</a:t>
            </a:r>
            <a:endParaRPr lang="ru-RU" sz="40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utoShape 2" descr="http://school5.pruzhany.by/uploads/posts/2014-02/1393319047_img_54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school5.pruzhany.by/uploads/posts/2014-02/1393319047_img_548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school5.pruzhany.by/uploads/posts/2014-02/1393319047_img_548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movdpo.ru/uploads/2016/pages/201/b/3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movdpo.ru/uploads/2016/pages/201/b/3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s://movdpo.ru/uploads/2016/pages/201/b/31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2859"/>
            <a:ext cx="3735951" cy="264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39250"/>
            <a:ext cx="4125383" cy="309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01" y="4205448"/>
            <a:ext cx="3334370" cy="23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05448"/>
            <a:ext cx="3385329" cy="243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3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7388" y="-315416"/>
            <a:ext cx="8820472" cy="161977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Светофор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 </a:t>
            </a: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— Безопасное </a:t>
            </a:r>
            <a:r>
              <a:rPr lang="ru-RU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будущее!</a:t>
            </a:r>
            <a:endParaRPr lang="ru-RU" sz="2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8817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Миссия: </a:t>
            </a: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Воспитывать ответственных, грамотных и безопасных участников дорожного движения и членов общества, готовых прийти на помощь</a:t>
            </a: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endParaRPr lang="ru-RU" sz="1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sz="1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Планы</a:t>
            </a:r>
            <a:r>
              <a:rPr lang="ru-RU" sz="1400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 </a:t>
            </a: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Расширение деятельности, привлечение новых участников, участие в областных слетах</a:t>
            </a: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endParaRPr lang="ru-RU" sz="1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sz="1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Слоган</a:t>
            </a:r>
            <a:r>
              <a:rPr lang="ru-RU" sz="1400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 </a:t>
            </a: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«Будь готов к безопасности — всегда!»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s://sun9-51.userapi.com/s/v1/ig2/qHb8COjHAXV_Qeeewd4osUiF9lFa_3aE40WxY79qyaEK2PYrmYHdHbbVtfTqU0IsTl_R-UcJgTF2xtbaV1buFhq0.jpg?quality=95&amp;as=32x24,48x36,72x54,108x81,160x120,240x180,360x270,480x360,540x405,640x480,720x540,1080x810,1280x960,1440x1080,2560x1920&amp;from=bu&amp;u=XkOU2nNbJPNd7F2xwRUxPYhVn0aAcOcoHkBeMSRsfZI&amp;cs=2560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44101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0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629</TotalTime>
  <Words>312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Constantia</vt:lpstr>
      <vt:lpstr>Wingdings 2</vt:lpstr>
      <vt:lpstr>Бумажная</vt:lpstr>
      <vt:lpstr>Дружина юных  инспекторов «СВЕТОФОР»</vt:lpstr>
      <vt:lpstr>Наша история.</vt:lpstr>
      <vt:lpstr>Наша эмблема.</vt:lpstr>
      <vt:lpstr>Наша цель.</vt:lpstr>
      <vt:lpstr>«Светофор» на страже дорог!</vt:lpstr>
      <vt:lpstr>Говорим о главном!</vt:lpstr>
      <vt:lpstr>Организация выпуска тематических плакатов.</vt:lpstr>
      <vt:lpstr>«Светофор» — Безопасное будущее!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Дружина юных пожарных «Горячие сердца»</dc:title>
  <dc:creator>Пользователь Windows</dc:creator>
  <cp:lastModifiedBy>АРМ</cp:lastModifiedBy>
  <cp:revision>26</cp:revision>
  <dcterms:created xsi:type="dcterms:W3CDTF">2021-04-10T10:00:41Z</dcterms:created>
  <dcterms:modified xsi:type="dcterms:W3CDTF">2026-02-18T11:50:55Z</dcterms:modified>
</cp:coreProperties>
</file>